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1" r:id="rId6"/>
    <p:sldId id="268" r:id="rId7"/>
    <p:sldId id="272" r:id="rId8"/>
    <p:sldId id="269" r:id="rId9"/>
    <p:sldId id="262" r:id="rId10"/>
    <p:sldId id="263" r:id="rId11"/>
    <p:sldId id="264" r:id="rId12"/>
    <p:sldId id="265" r:id="rId13"/>
    <p:sldId id="271" r:id="rId14"/>
    <p:sldId id="266" r:id="rId15"/>
    <p:sldId id="273" r:id="rId16"/>
    <p:sldId id="274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AED2E-1526-46B8-97A6-46926980F644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501F2-A775-4169-A63F-34356742C9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kaspyinfo.ru/wp-content/uploads/2018/05/681307_BIG_0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1090" cy="6149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</a:t>
            </a:r>
            <a:r>
              <a:rPr lang="ru-RU" sz="3600" dirty="0" smtClean="0"/>
              <a:t>. </a:t>
            </a:r>
            <a:r>
              <a:rPr lang="ru-RU" sz="4000" dirty="0" smtClean="0"/>
              <a:t>Европейский Юг граничит с ... (</a:t>
            </a:r>
            <a:r>
              <a:rPr lang="ru-RU" sz="4000" i="1" dirty="0" smtClean="0"/>
              <a:t>вычеркни лишнее</a:t>
            </a:r>
            <a:r>
              <a:rPr lang="ru-RU" sz="4000" dirty="0" smtClean="0"/>
              <a:t>)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а) </a:t>
            </a:r>
            <a:r>
              <a:rPr lang="ru-RU" sz="4000" dirty="0" smtClean="0"/>
              <a:t>Украиной;                      б) Грузией;</a:t>
            </a:r>
          </a:p>
          <a:p>
            <a:pPr>
              <a:buNone/>
            </a:pPr>
            <a:r>
              <a:rPr lang="ru-RU" sz="4000" dirty="0" smtClean="0"/>
              <a:t>в) Азербайджаном;         г) Арменией.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3. </a:t>
            </a:r>
            <a:r>
              <a:rPr lang="ru-RU" sz="4000" dirty="0" smtClean="0"/>
              <a:t>Северный Кавказ омывается морями (</a:t>
            </a:r>
            <a:r>
              <a:rPr lang="ru-RU" sz="4000" i="1" dirty="0" smtClean="0"/>
              <a:t>найдите ошибку</a:t>
            </a:r>
            <a:r>
              <a:rPr lang="ru-RU" sz="4000" dirty="0" smtClean="0"/>
              <a:t>) ...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а) Азовским;                 б) Балтийским;</a:t>
            </a:r>
          </a:p>
          <a:p>
            <a:pPr>
              <a:buNone/>
            </a:pPr>
            <a:r>
              <a:rPr lang="ru-RU" sz="4000" dirty="0" smtClean="0"/>
              <a:t>в) Каспийским;            г) Черным.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4. Установите соответствие между республикой и столицей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643050"/>
          <a:ext cx="807249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8001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Республика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Столица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  <a:tr h="8001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А) Кабардино-Балкария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1) Нальчик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  <a:tr h="8001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Б) Дагестан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2) Петрозаводск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  <a:tr h="8001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В) Чечня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3) Грозный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  <a:tr h="800106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4) Махачкала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5. Определите регион России по его краткому описанию:</a:t>
            </a:r>
          </a:p>
          <a:p>
            <a:pPr>
              <a:buNone/>
            </a:pPr>
            <a:r>
              <a:rPr lang="ru-RU" dirty="0" smtClean="0"/>
              <a:t>«Этот край имеет выход к двум морям, по суше граничит с одной из зарубежных стран. Большую часть территории занимает низменность, на юге расположены молодые высокие горы. Особенностью климата является непродолжительный холодный период года. Основное богатство края — агроклиматические и рекреационные ресурсы».</a:t>
            </a:r>
          </a:p>
          <a:p>
            <a:pPr>
              <a:buNone/>
            </a:pPr>
            <a:r>
              <a:rPr lang="ru-RU" dirty="0" smtClean="0"/>
              <a:t>Ответ: ___________________________ край.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Правильные 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sz="4000" dirty="0" err="1" smtClean="0"/>
              <a:t>д</a:t>
            </a:r>
            <a:r>
              <a:rPr lang="ru-RU" sz="4000" dirty="0" smtClean="0"/>
              <a:t>) Калмыкия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г) Армения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б) Балтийское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А1, Б4, В3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Краснодарский край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78" y="357166"/>
            <a:ext cx="9110922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Цифрами показаны:</a:t>
            </a:r>
          </a:p>
          <a:p>
            <a:pPr>
              <a:buNone/>
            </a:pPr>
            <a:r>
              <a:rPr lang="ru-RU" dirty="0" smtClean="0"/>
              <a:t>1 – Ростовская область</a:t>
            </a:r>
          </a:p>
          <a:p>
            <a:pPr>
              <a:buNone/>
            </a:pPr>
            <a:r>
              <a:rPr lang="ru-RU" dirty="0" smtClean="0"/>
              <a:t>2 – Краснодарский край</a:t>
            </a:r>
          </a:p>
          <a:p>
            <a:pPr>
              <a:buNone/>
            </a:pPr>
            <a:r>
              <a:rPr lang="ru-RU" dirty="0" smtClean="0"/>
              <a:t>3 – Ставропольский край</a:t>
            </a:r>
          </a:p>
          <a:p>
            <a:pPr>
              <a:buNone/>
            </a:pPr>
            <a:r>
              <a:rPr lang="ru-RU" dirty="0" smtClean="0"/>
              <a:t>4 – Республика Адыгея</a:t>
            </a:r>
          </a:p>
          <a:p>
            <a:pPr>
              <a:buNone/>
            </a:pPr>
            <a:r>
              <a:rPr lang="ru-RU" dirty="0" smtClean="0"/>
              <a:t>5 – Карачаево-Черкесская Республика</a:t>
            </a:r>
          </a:p>
          <a:p>
            <a:pPr>
              <a:buNone/>
            </a:pPr>
            <a:r>
              <a:rPr lang="ru-RU" dirty="0" smtClean="0"/>
              <a:t>6 – Кабардино-Балкарская Республика</a:t>
            </a:r>
          </a:p>
          <a:p>
            <a:pPr>
              <a:buNone/>
            </a:pPr>
            <a:r>
              <a:rPr lang="ru-RU" dirty="0" smtClean="0"/>
              <a:t>7 – Республика Северная Осетия-Алания</a:t>
            </a:r>
          </a:p>
          <a:p>
            <a:pPr>
              <a:buNone/>
            </a:pPr>
            <a:r>
              <a:rPr lang="ru-RU" dirty="0" smtClean="0"/>
              <a:t>8 – Республика Ингушетия</a:t>
            </a:r>
          </a:p>
          <a:p>
            <a:pPr>
              <a:buNone/>
            </a:pPr>
            <a:r>
              <a:rPr lang="ru-RU" dirty="0" smtClean="0"/>
              <a:t>9 – Чеченская Республика</a:t>
            </a:r>
          </a:p>
          <a:p>
            <a:pPr>
              <a:buNone/>
            </a:pPr>
            <a:r>
              <a:rPr lang="ru-RU" dirty="0" smtClean="0"/>
              <a:t>10 – Республика Дагестан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Домашнее задание:</a:t>
            </a:r>
          </a:p>
          <a:p>
            <a:pPr>
              <a:buNone/>
            </a:pPr>
            <a:r>
              <a:rPr lang="ru-RU" sz="4400" dirty="0" smtClean="0"/>
              <a:t>вопросы 1 и 2 в конце 40 параграфа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Этот экономический район является самым южным  районом России. </a:t>
            </a:r>
          </a:p>
          <a:p>
            <a:pPr>
              <a:buNone/>
            </a:pPr>
            <a:r>
              <a:rPr lang="ru-RU" sz="3600" dirty="0" smtClean="0"/>
              <a:t>С одной стороны район ограничен побережьем Черного моря, с другой стороны – Каспийского, с юга расположены горы Кавказа. </a:t>
            </a:r>
          </a:p>
          <a:p>
            <a:pPr>
              <a:buNone/>
            </a:pPr>
            <a:r>
              <a:rPr lang="ru-RU" sz="3600" dirty="0" smtClean="0"/>
              <a:t>Этот район обычно называют «всероссийской житницей и здравницей». 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18599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Европейский Юг. </a:t>
            </a:r>
          </a:p>
          <a:p>
            <a:pPr algn="ctr">
              <a:buNone/>
            </a:pPr>
            <a:r>
              <a:rPr lang="ru-RU" sz="5400" dirty="0" smtClean="0"/>
              <a:t>Общие сведения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sz="3600" dirty="0" smtClean="0"/>
              <a:t>Определить административный состав района.</a:t>
            </a:r>
          </a:p>
          <a:p>
            <a:pPr>
              <a:buNone/>
            </a:pPr>
            <a:r>
              <a:rPr lang="ru-RU" sz="3600" dirty="0" smtClean="0"/>
              <a:t>2. Рассмотреть историю освоения района.</a:t>
            </a:r>
          </a:p>
          <a:p>
            <a:pPr>
              <a:buNone/>
            </a:pPr>
            <a:r>
              <a:rPr lang="ru-RU" sz="3600" dirty="0" smtClean="0"/>
              <a:t>3. Оценить экономико-географическое положение района (ЭГП).</a:t>
            </a:r>
          </a:p>
          <a:p>
            <a:pPr>
              <a:buNone/>
            </a:pPr>
            <a:r>
              <a:rPr lang="ru-RU" sz="3600" dirty="0" smtClean="0"/>
              <a:t>4. Выявить особенности природы.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5357826"/>
            <a:ext cx="4186238" cy="112552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Административный состав района</a:t>
            </a:r>
            <a:endParaRPr lang="ru-RU" dirty="0"/>
          </a:p>
        </p:txBody>
      </p:sp>
      <p:pic>
        <p:nvPicPr>
          <p:cNvPr id="11266" name="Picture 2" descr="http://hekima.ru/images/paper/53/00/856005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4731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600" dirty="0" smtClean="0"/>
              <a:t>Административный состав Европейского Юга: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528641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Ростовская область                                   Ростов-на-Дону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Краснодарский край                                 Краснодар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Ставропольский край                                Ставрополь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Республика Адыгея                                     Майкоп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Республика Ингушетия                               </a:t>
            </a:r>
            <a:r>
              <a:rPr lang="ru-RU" dirty="0" err="1" smtClean="0"/>
              <a:t>Магас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Республика Дагестан                                   Махачкала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Кабардино-Балкарская Республика         Нальчик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Карачаево-Черкесская Республика          Черкесск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Республика Крым                                         Симферополь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Республика Северная Осетия–Алания     Владикавказ 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Чеченская Республика                                  Грозный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Город федерального значения - Севастополь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Соседние регионы Европейского Юга: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На севере: Центральный район и Поволжье</a:t>
            </a:r>
          </a:p>
          <a:p>
            <a:r>
              <a:rPr lang="ru-RU" sz="4000" dirty="0" smtClean="0"/>
              <a:t>На северо-западе: Украина</a:t>
            </a:r>
          </a:p>
          <a:p>
            <a:r>
              <a:rPr lang="ru-RU" sz="4000" dirty="0" smtClean="0"/>
              <a:t>На юге: Грузия и Азербайджан</a:t>
            </a:r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Задание для самостоятельной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4000" dirty="0" smtClean="0"/>
              <a:t>Рассмотреть историю развития района.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Оценить экономико-географическое положение района.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Выявить особенности природы.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1. В состав Европейского Юга входят (</a:t>
            </a:r>
            <a:r>
              <a:rPr lang="ru-RU" sz="3600" i="1" dirty="0" smtClean="0"/>
              <a:t>вычеркните лишнее</a:t>
            </a:r>
            <a:r>
              <a:rPr lang="ru-RU" sz="3600" dirty="0" smtClean="0"/>
              <a:t>):</a:t>
            </a:r>
            <a:br>
              <a:rPr lang="ru-RU" sz="3600" dirty="0" smtClean="0"/>
            </a:b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а) Дагестан;</a:t>
            </a:r>
          </a:p>
          <a:p>
            <a:pPr>
              <a:buNone/>
            </a:pPr>
            <a:r>
              <a:rPr lang="ru-RU" sz="3600" dirty="0" smtClean="0"/>
              <a:t>б) Ставропольский край;</a:t>
            </a:r>
          </a:p>
          <a:p>
            <a:pPr>
              <a:buNone/>
            </a:pPr>
            <a:r>
              <a:rPr lang="ru-RU" sz="3600" dirty="0" smtClean="0"/>
              <a:t>в) Ростовская область;</a:t>
            </a:r>
          </a:p>
          <a:p>
            <a:pPr>
              <a:buNone/>
            </a:pPr>
            <a:r>
              <a:rPr lang="ru-RU" sz="3600" dirty="0" smtClean="0"/>
              <a:t>г) Чечня;</a:t>
            </a:r>
          </a:p>
          <a:p>
            <a:pPr>
              <a:buNone/>
            </a:pPr>
            <a:r>
              <a:rPr lang="ru-RU" sz="3600" dirty="0" err="1" smtClean="0"/>
              <a:t>д</a:t>
            </a:r>
            <a:r>
              <a:rPr lang="ru-RU" sz="3600" dirty="0" smtClean="0"/>
              <a:t>) Калмыкия;                  </a:t>
            </a:r>
          </a:p>
          <a:p>
            <a:pPr>
              <a:buNone/>
            </a:pPr>
            <a:r>
              <a:rPr lang="ru-RU" sz="3600" dirty="0" smtClean="0"/>
              <a:t>ж) Ингушетия;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358</Words>
  <Application>Microsoft Office PowerPoint</Application>
  <PresentationFormat>Экран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Тема урока:</vt:lpstr>
      <vt:lpstr>Задачи урока:</vt:lpstr>
      <vt:lpstr>Слайд 5</vt:lpstr>
      <vt:lpstr>Административный состав Европейского Юга:</vt:lpstr>
      <vt:lpstr>Соседние регионы Европейского Юга:</vt:lpstr>
      <vt:lpstr>Задание для самостоятельной работы:</vt:lpstr>
      <vt:lpstr>Слайд 9</vt:lpstr>
      <vt:lpstr>Слайд 10</vt:lpstr>
      <vt:lpstr>Слайд 11</vt:lpstr>
      <vt:lpstr>Слайд 12</vt:lpstr>
      <vt:lpstr>Слайд 13</vt:lpstr>
      <vt:lpstr>Правильные ответы: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29-2</cp:lastModifiedBy>
  <cp:revision>8</cp:revision>
  <dcterms:created xsi:type="dcterms:W3CDTF">2019-02-22T00:39:22Z</dcterms:created>
  <dcterms:modified xsi:type="dcterms:W3CDTF">2019-03-27T04:37:00Z</dcterms:modified>
</cp:coreProperties>
</file>