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636" y="2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u.ru/abi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vk.com/bsu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Impact" pitchFamily="34" charset="0"/>
              </a:rPr>
              <a:t>ДЕНЬ ОТКРЫТЫХ ДВЕРЕЙ</a:t>
            </a:r>
            <a:br>
              <a:rPr lang="ru-RU" sz="3600" dirty="0" smtClean="0">
                <a:solidFill>
                  <a:srgbClr val="FF0000"/>
                </a:solidFill>
                <a:latin typeface="Impact" pitchFamily="34" charset="0"/>
              </a:rPr>
            </a:br>
            <a:r>
              <a:rPr lang="ru-RU" sz="3600" dirty="0" err="1" smtClean="0">
                <a:solidFill>
                  <a:srgbClr val="FF0000"/>
                </a:solidFill>
                <a:latin typeface="Impact" pitchFamily="34" charset="0"/>
              </a:rPr>
              <a:t>ИФИЯиМК</a:t>
            </a:r>
            <a:r>
              <a:rPr lang="ru-RU" sz="3600" dirty="0" smtClean="0">
                <a:solidFill>
                  <a:srgbClr val="FF0000"/>
                </a:solidFill>
                <a:latin typeface="Impact" pitchFamily="34" charset="0"/>
              </a:rPr>
              <a:t>    БГУ</a:t>
            </a:r>
            <a:endParaRPr lang="ru-RU" sz="3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342900" y="1691681"/>
            <a:ext cx="6172200" cy="6552727"/>
          </a:xfrm>
          <a:blipFill dpi="0" rotWithShape="1">
            <a:blip r:embed="rId2" cstate="print">
              <a:alphaModFix amt="43000"/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</a:rPr>
              <a:t>Институт филологии,</a:t>
            </a:r>
          </a:p>
          <a:p>
            <a:pPr algn="ctr">
              <a:buNone/>
            </a:pP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</a:rPr>
              <a:t>иностранных языков и</a:t>
            </a:r>
          </a:p>
          <a:p>
            <a:pPr algn="ctr">
              <a:buNone/>
            </a:pP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</a:rPr>
              <a:t>массовых коммуникаций</a:t>
            </a:r>
          </a:p>
          <a:p>
            <a:pPr algn="ctr">
              <a:buNone/>
            </a:pP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</a:rPr>
              <a:t>приглашает учащихся </a:t>
            </a:r>
          </a:p>
          <a:p>
            <a:pPr algn="ctr">
              <a:buNone/>
            </a:pP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</a:rPr>
              <a:t>10-11 классов на</a:t>
            </a:r>
          </a:p>
          <a:p>
            <a:pPr algn="ctr">
              <a:buNone/>
            </a:pP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</a:rPr>
              <a:t>Осенний День Открытых Дверей</a:t>
            </a:r>
            <a:endParaRPr lang="en-US" sz="1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ПРОГРАММА</a:t>
            </a: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Дата: 07 ноября 2019 г. Время: 13 часов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Место: 2 корпус БГУ, ул. </a:t>
            </a:r>
            <a:r>
              <a:rPr lang="ru-RU" sz="1400" b="1" dirty="0" err="1" smtClean="0">
                <a:solidFill>
                  <a:srgbClr val="002060"/>
                </a:solidFill>
              </a:rPr>
              <a:t>Ранжурова</a:t>
            </a:r>
            <a:r>
              <a:rPr lang="ru-RU" sz="1400" b="1" dirty="0" smtClean="0">
                <a:solidFill>
                  <a:srgbClr val="002060"/>
                </a:solidFill>
              </a:rPr>
              <a:t>, 6, ауд. 2210</a:t>
            </a: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endParaRPr lang="en-US" sz="1400" b="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Занимательный русский язык «Знаете ли вы?»</a:t>
            </a: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endParaRPr lang="en-US" sz="1400" b="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Дата: 07 ноября 2019 г. Время: 13 часов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Место: 3 корпус БГУ, ул. </a:t>
            </a:r>
            <a:r>
              <a:rPr lang="ru-RU" sz="1400" b="1" dirty="0" err="1" smtClean="0">
                <a:solidFill>
                  <a:srgbClr val="002060"/>
                </a:solidFill>
              </a:rPr>
              <a:t>Сухэ-Батора</a:t>
            </a:r>
            <a:r>
              <a:rPr lang="ru-RU" sz="1400" b="1" dirty="0" smtClean="0">
                <a:solidFill>
                  <a:srgbClr val="002060"/>
                </a:solidFill>
              </a:rPr>
              <a:t>, 16а, ауд.3201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· 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400" b="1" dirty="0" smtClean="0"/>
              <a:t>Мастер-класс по </a:t>
            </a:r>
            <a:r>
              <a:rPr lang="ru-RU" sz="1400" b="1" smtClean="0"/>
              <a:t>лингвострановедению</a:t>
            </a:r>
            <a:r>
              <a:rPr lang="ru-RU" sz="1400" b="1" dirty="0" smtClean="0"/>
              <a:t> «Национальный характер англичан: правда и мифы»</a:t>
            </a:r>
            <a:br>
              <a:rPr lang="ru-RU" sz="1400" b="1" dirty="0" smtClean="0"/>
            </a:br>
            <a:r>
              <a:rPr lang="ru-RU" sz="1400" b="1" dirty="0" smtClean="0"/>
              <a:t> Викторина по английскому языку «Что? Где? Когда?»</a:t>
            </a:r>
            <a:br>
              <a:rPr lang="ru-RU" sz="1400" b="1" dirty="0" smtClean="0"/>
            </a:br>
            <a:r>
              <a:rPr lang="ru-RU" sz="1400" b="1" dirty="0" smtClean="0"/>
              <a:t>Мастер-класс по китайскому языку «Китайский – это просто»</a:t>
            </a:r>
            <a:br>
              <a:rPr lang="ru-RU" sz="1400" b="1" dirty="0" smtClean="0"/>
            </a:br>
            <a:r>
              <a:rPr lang="ru-RU" sz="1400" b="1" dirty="0" smtClean="0"/>
              <a:t> Мастер-класс «Мобильная лаборатория немецких ученых»</a:t>
            </a:r>
            <a:br>
              <a:rPr lang="ru-RU" sz="1400" b="1" dirty="0" smtClean="0"/>
            </a:br>
            <a:r>
              <a:rPr lang="ru-RU" sz="1400" b="1" dirty="0" smtClean="0"/>
              <a:t> Экспресс-курс французского языка «</a:t>
            </a:r>
            <a:r>
              <a:rPr lang="ru-RU" sz="1400" b="1" dirty="0" err="1" smtClean="0"/>
              <a:t>Parlez-vous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français</a:t>
            </a:r>
            <a:r>
              <a:rPr lang="ru-RU" sz="1400" b="1" dirty="0" smtClean="0"/>
              <a:t>?»</a:t>
            </a: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endParaRPr lang="en-US" sz="1400" b="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Дата: 08 ноября 2019 г. Время: 13 часов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Место: 2 корпус БГУ, ул. </a:t>
            </a:r>
            <a:r>
              <a:rPr lang="ru-RU" sz="1400" b="1" dirty="0" err="1" smtClean="0">
                <a:solidFill>
                  <a:srgbClr val="002060"/>
                </a:solidFill>
              </a:rPr>
              <a:t>Ранжурова</a:t>
            </a:r>
            <a:r>
              <a:rPr lang="ru-RU" sz="1400" b="1" dirty="0" smtClean="0">
                <a:solidFill>
                  <a:srgbClr val="002060"/>
                </a:solidFill>
              </a:rPr>
              <a:t>, 6, ауд. 2210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Встреча со студентами «Филолог – это звучит гордо» 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 Мастер-класс «Трудные вопросы орфографии</a:t>
            </a:r>
            <a:r>
              <a:rPr lang="ru-RU" sz="1400" b="1" dirty="0" smtClean="0"/>
              <a:t>»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400" dirty="0" smtClean="0"/>
              <a:t>Наш сайт: </a:t>
            </a:r>
            <a:r>
              <a:rPr lang="en-US" sz="1400" dirty="0" smtClean="0">
                <a:hlinkClick r:id="rId3"/>
              </a:rPr>
              <a:t>http://www.bsu.ru/abit/</a:t>
            </a:r>
            <a:endParaRPr lang="ru-RU" sz="1400" dirty="0" smtClean="0"/>
          </a:p>
          <a:p>
            <a:pPr algn="ctr">
              <a:buNone/>
            </a:pPr>
            <a:r>
              <a:rPr lang="en-US" sz="1400" dirty="0" err="1" smtClean="0"/>
              <a:t>Vk</a:t>
            </a:r>
            <a:r>
              <a:rPr lang="en-US" sz="1400" dirty="0" smtClean="0"/>
              <a:t>: </a:t>
            </a:r>
            <a:r>
              <a:rPr lang="en-US" sz="1400" dirty="0" smtClean="0">
                <a:hlinkClick r:id="rId4"/>
              </a:rPr>
              <a:t>https://vk.com/bsu03</a:t>
            </a:r>
            <a:endParaRPr lang="en-US" sz="1400" dirty="0" smtClean="0"/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logotip-bgu-JPG-s-nadpisyu-(4500x176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8" y="2143108"/>
            <a:ext cx="2047656" cy="805198"/>
          </a:xfrm>
          <a:prstGeom prst="rect">
            <a:avLst/>
          </a:prstGeom>
        </p:spPr>
      </p:pic>
      <p:pic>
        <p:nvPicPr>
          <p:cNvPr id="9" name="Рисунок 8" descr="VbIo36s4Cy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36" y="1785918"/>
            <a:ext cx="1337032" cy="13370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21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ДЕНЬ ОТКРЫТЫХ ДВЕРЕЙ ИФИЯиМК    БГУ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Oem</dc:creator>
  <cp:lastModifiedBy>29-2</cp:lastModifiedBy>
  <cp:revision>26</cp:revision>
  <dcterms:created xsi:type="dcterms:W3CDTF">2019-10-27T09:14:03Z</dcterms:created>
  <dcterms:modified xsi:type="dcterms:W3CDTF">2019-10-29T03:31:51Z</dcterms:modified>
</cp:coreProperties>
</file>