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4" d="100"/>
          <a:sy n="124" d="100"/>
        </p:scale>
        <p:origin x="-636" y="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6218863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14350" y="2336802"/>
            <a:ext cx="5829300" cy="243968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14350" y="4815476"/>
            <a:ext cx="5829300" cy="15996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2824" y="6604000"/>
            <a:ext cx="6860824" cy="2549451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975106"/>
            <a:ext cx="6172200" cy="584809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33010" y="366187"/>
            <a:ext cx="1333103" cy="745701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743450" cy="745701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82" y="1412949"/>
            <a:ext cx="5829300" cy="24384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42035" y="3908949"/>
            <a:ext cx="3429000" cy="19398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2727510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2587698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213600"/>
            <a:ext cx="303014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70" y="7213600"/>
            <a:ext cx="303133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1925726"/>
            <a:ext cx="303014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1925726"/>
            <a:ext cx="303133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502400"/>
            <a:ext cx="5611332" cy="6096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314700" y="7140136"/>
            <a:ext cx="2980944" cy="12192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85800" y="365760"/>
            <a:ext cx="5609844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45274" y="8543925"/>
            <a:ext cx="1440180" cy="48768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5924" y="7257870"/>
            <a:ext cx="5372100" cy="864309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1450" y="253291"/>
            <a:ext cx="6515100" cy="5852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85054" y="8543926"/>
            <a:ext cx="1763011" cy="4868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" y="6486830"/>
            <a:ext cx="6056574" cy="750229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74455" y="7926582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6498084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6358272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374455" y="7926582"/>
            <a:ext cx="3705468" cy="12281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364288" y="7918681"/>
            <a:ext cx="2767838" cy="124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1975105"/>
            <a:ext cx="6172200" cy="603461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045274" y="8543925"/>
            <a:ext cx="1440180" cy="48768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29.10.2019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285054" y="8543926"/>
            <a:ext cx="1763011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485454" y="8543926"/>
            <a:ext cx="27432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su.ru/abi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s://vk.com/bsu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Impact" pitchFamily="34" charset="0"/>
              </a:rPr>
              <a:t>ДЕНЬ ОТКРЫТЫХ ДВЕРЕЙ</a:t>
            </a:r>
            <a:br>
              <a:rPr lang="ru-RU" sz="3600" dirty="0" smtClean="0">
                <a:solidFill>
                  <a:srgbClr val="FF0000"/>
                </a:solidFill>
                <a:latin typeface="Impact" pitchFamily="34" charset="0"/>
              </a:rPr>
            </a:br>
            <a:r>
              <a:rPr lang="ru-RU" sz="3600" dirty="0" err="1" smtClean="0">
                <a:solidFill>
                  <a:srgbClr val="FF0000"/>
                </a:solidFill>
                <a:latin typeface="Impact" pitchFamily="34" charset="0"/>
              </a:rPr>
              <a:t>ИФИЯиМК</a:t>
            </a:r>
            <a:r>
              <a:rPr lang="ru-RU" sz="3600" dirty="0" smtClean="0">
                <a:solidFill>
                  <a:srgbClr val="FF0000"/>
                </a:solidFill>
                <a:latin typeface="Impact" pitchFamily="34" charset="0"/>
              </a:rPr>
              <a:t>    БГУ</a:t>
            </a:r>
            <a:endParaRPr lang="ru-RU" sz="3600" dirty="0">
              <a:solidFill>
                <a:srgbClr val="FF0000"/>
              </a:solidFill>
              <a:latin typeface="Impact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342900" y="1691681"/>
            <a:ext cx="6172200" cy="6552727"/>
          </a:xfrm>
          <a:blipFill dpi="0" rotWithShape="1">
            <a:blip r:embed="rId2" cstate="print">
              <a:alphaModFix amt="43000"/>
            </a:blip>
            <a:srcRect/>
            <a:stretch>
              <a:fillRect/>
            </a:stretch>
          </a:blip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000" b="1" dirty="0" smtClean="0">
                <a:solidFill>
                  <a:schemeClr val="accent2">
                    <a:lumMod val="50000"/>
                  </a:schemeClr>
                </a:solidFill>
              </a:rPr>
              <a:t>Институт филологии,</a:t>
            </a:r>
          </a:p>
          <a:p>
            <a:pPr algn="ctr">
              <a:buNone/>
            </a:pPr>
            <a:r>
              <a:rPr lang="ru-RU" sz="1000" b="1" dirty="0" smtClean="0">
                <a:solidFill>
                  <a:schemeClr val="accent2">
                    <a:lumMod val="50000"/>
                  </a:schemeClr>
                </a:solidFill>
              </a:rPr>
              <a:t>иностранных языков и</a:t>
            </a:r>
          </a:p>
          <a:p>
            <a:pPr algn="ctr">
              <a:buNone/>
            </a:pPr>
            <a:r>
              <a:rPr lang="ru-RU" sz="1000" b="1" dirty="0" smtClean="0">
                <a:solidFill>
                  <a:schemeClr val="accent2">
                    <a:lumMod val="50000"/>
                  </a:schemeClr>
                </a:solidFill>
              </a:rPr>
              <a:t>массовых коммуникаций</a:t>
            </a:r>
          </a:p>
          <a:p>
            <a:pPr algn="ctr">
              <a:buNone/>
            </a:pPr>
            <a:r>
              <a:rPr lang="ru-RU" sz="1000" b="1" dirty="0" smtClean="0">
                <a:solidFill>
                  <a:schemeClr val="accent2">
                    <a:lumMod val="50000"/>
                  </a:schemeClr>
                </a:solidFill>
              </a:rPr>
              <a:t>приглашает учащихся </a:t>
            </a:r>
          </a:p>
          <a:p>
            <a:pPr algn="ctr">
              <a:buNone/>
            </a:pPr>
            <a:r>
              <a:rPr lang="ru-RU" sz="1000" b="1" dirty="0" smtClean="0">
                <a:solidFill>
                  <a:schemeClr val="accent2">
                    <a:lumMod val="50000"/>
                  </a:schemeClr>
                </a:solidFill>
              </a:rPr>
              <a:t>10-11 классов на</a:t>
            </a:r>
          </a:p>
          <a:p>
            <a:pPr algn="ctr">
              <a:buNone/>
            </a:pPr>
            <a:r>
              <a:rPr lang="ru-RU" sz="1000" b="1" dirty="0" smtClean="0">
                <a:solidFill>
                  <a:schemeClr val="accent2">
                    <a:lumMod val="50000"/>
                  </a:schemeClr>
                </a:solidFill>
              </a:rPr>
              <a:t>Осенний День Открытых Дверей</a:t>
            </a:r>
            <a:endParaRPr lang="en-US" sz="1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ПРОГРАММА</a:t>
            </a:r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Дата: 07 ноября 2019 г. Время: 13 часов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Место: 2 корпус БГУ, ул. </a:t>
            </a:r>
            <a:r>
              <a:rPr lang="ru-RU" sz="1400" b="1" dirty="0" err="1" smtClean="0">
                <a:solidFill>
                  <a:srgbClr val="002060"/>
                </a:solidFill>
              </a:rPr>
              <a:t>Ранжурова</a:t>
            </a:r>
            <a:r>
              <a:rPr lang="ru-RU" sz="1400" b="1" dirty="0" smtClean="0">
                <a:solidFill>
                  <a:srgbClr val="002060"/>
                </a:solidFill>
              </a:rPr>
              <a:t>, 6, ауд. 2210</a:t>
            </a:r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endParaRPr lang="en-US" sz="1400" b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Занимательный русский язык «Знаете ли вы?»</a:t>
            </a:r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endParaRPr lang="en-US" sz="1400" b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Дата: 07 ноября 2019 г. Время: 13 часов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Место: 3 корпус БГУ, ул. </a:t>
            </a:r>
            <a:r>
              <a:rPr lang="ru-RU" sz="1400" b="1" dirty="0" err="1" smtClean="0">
                <a:solidFill>
                  <a:srgbClr val="002060"/>
                </a:solidFill>
              </a:rPr>
              <a:t>Сухэ-Батора</a:t>
            </a:r>
            <a:r>
              <a:rPr lang="ru-RU" sz="1400" b="1" dirty="0" smtClean="0">
                <a:solidFill>
                  <a:srgbClr val="002060"/>
                </a:solidFill>
              </a:rPr>
              <a:t>, 16а, ауд.3201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· </a:t>
            </a:r>
            <a:endParaRPr lang="en-US" sz="1400" b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1400" b="1" dirty="0" smtClean="0"/>
              <a:t>Мастер-класс по </a:t>
            </a:r>
            <a:r>
              <a:rPr lang="ru-RU" sz="1400" b="1" smtClean="0"/>
              <a:t>лингвострановедению</a:t>
            </a:r>
            <a:r>
              <a:rPr lang="ru-RU" sz="1400" b="1" dirty="0" smtClean="0"/>
              <a:t> «Национальный характер англичан: правда и мифы»</a:t>
            </a:r>
            <a:br>
              <a:rPr lang="ru-RU" sz="1400" b="1" dirty="0" smtClean="0"/>
            </a:br>
            <a:r>
              <a:rPr lang="ru-RU" sz="1400" b="1" dirty="0" smtClean="0"/>
              <a:t> Викторина по английскому языку «Что? Где? Когда?»</a:t>
            </a:r>
            <a:br>
              <a:rPr lang="ru-RU" sz="1400" b="1" dirty="0" smtClean="0"/>
            </a:br>
            <a:r>
              <a:rPr lang="ru-RU" sz="1400" b="1" dirty="0" smtClean="0"/>
              <a:t>Мастер-класс по китайскому языку «Китайский – это просто»</a:t>
            </a:r>
            <a:br>
              <a:rPr lang="ru-RU" sz="1400" b="1" dirty="0" smtClean="0"/>
            </a:br>
            <a:r>
              <a:rPr lang="ru-RU" sz="1400" b="1" dirty="0" smtClean="0"/>
              <a:t> Мастер-класс «Мобильная лаборатория немецких ученых»</a:t>
            </a:r>
            <a:br>
              <a:rPr lang="ru-RU" sz="1400" b="1" dirty="0" smtClean="0"/>
            </a:br>
            <a:r>
              <a:rPr lang="ru-RU" sz="1400" b="1" dirty="0" smtClean="0"/>
              <a:t> Экспресс-курс французского языка «</a:t>
            </a:r>
            <a:r>
              <a:rPr lang="ru-RU" sz="1400" b="1" dirty="0" err="1" smtClean="0"/>
              <a:t>Parlez-vous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français</a:t>
            </a:r>
            <a:r>
              <a:rPr lang="ru-RU" sz="1400" b="1" dirty="0" smtClean="0"/>
              <a:t>?»</a:t>
            </a:r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endParaRPr lang="en-US" sz="1400" b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Дата: 08 ноября 2019 г. Время: 13 часов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Место: 2 корпус БГУ, ул. </a:t>
            </a:r>
            <a:r>
              <a:rPr lang="ru-RU" sz="1400" b="1" dirty="0" err="1" smtClean="0">
                <a:solidFill>
                  <a:srgbClr val="002060"/>
                </a:solidFill>
              </a:rPr>
              <a:t>Ранжурова</a:t>
            </a:r>
            <a:r>
              <a:rPr lang="ru-RU" sz="1400" b="1" dirty="0" smtClean="0">
                <a:solidFill>
                  <a:srgbClr val="002060"/>
                </a:solidFill>
              </a:rPr>
              <a:t>, 6, ауд. 2210</a:t>
            </a:r>
            <a:endParaRPr lang="en-US" sz="1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Встреча со студентами «Филолог – это звучит гордо» </a:t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</a:rPr>
              <a:t> Мастер-класс «Трудные вопросы орфографии</a:t>
            </a:r>
            <a:r>
              <a:rPr lang="ru-RU" sz="1400" b="1" dirty="0" smtClean="0"/>
              <a:t>»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1400" dirty="0" smtClean="0"/>
              <a:t>Наш сайт: </a:t>
            </a:r>
            <a:r>
              <a:rPr lang="en-US" sz="1400" dirty="0" smtClean="0">
                <a:hlinkClick r:id="rId3"/>
              </a:rPr>
              <a:t>http://www.bsu.ru/abit/</a:t>
            </a:r>
            <a:endParaRPr lang="ru-RU" sz="1400" dirty="0" smtClean="0"/>
          </a:p>
          <a:p>
            <a:pPr algn="ctr">
              <a:buNone/>
            </a:pPr>
            <a:r>
              <a:rPr lang="en-US" sz="1400" dirty="0" err="1" smtClean="0"/>
              <a:t>Vk</a:t>
            </a:r>
            <a:r>
              <a:rPr lang="en-US" sz="1400" dirty="0" smtClean="0"/>
              <a:t>: </a:t>
            </a:r>
            <a:r>
              <a:rPr lang="en-US" sz="1400" dirty="0" smtClean="0">
                <a:hlinkClick r:id="rId4"/>
              </a:rPr>
              <a:t>https://vk.com/bsu03</a:t>
            </a:r>
            <a:endParaRPr lang="en-US" sz="1400" dirty="0" smtClean="0"/>
          </a:p>
          <a:p>
            <a:pPr algn="ctr"/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8" name="Рисунок 7" descr="logotip-bgu-JPG-s-nadpisyu-(4500x176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8" y="2143108"/>
            <a:ext cx="2047656" cy="805198"/>
          </a:xfrm>
          <a:prstGeom prst="rect">
            <a:avLst/>
          </a:prstGeom>
        </p:spPr>
      </p:pic>
      <p:pic>
        <p:nvPicPr>
          <p:cNvPr id="9" name="Рисунок 8" descr="VbIo36s4Cy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36" y="1785918"/>
            <a:ext cx="1337032" cy="133703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</TotalTime>
  <Words>21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ДЕНЬ ОТКРЫТЫХ ДВЕРЕЙ ИФИЯиМК    БГУ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Oem</dc:creator>
  <cp:lastModifiedBy>29-2</cp:lastModifiedBy>
  <cp:revision>26</cp:revision>
  <dcterms:created xsi:type="dcterms:W3CDTF">2019-10-27T09:14:03Z</dcterms:created>
  <dcterms:modified xsi:type="dcterms:W3CDTF">2019-10-29T03:31:51Z</dcterms:modified>
</cp:coreProperties>
</file>